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11E40-372D-E4B1-5A48-AB0864A720FD}" v="219" dt="2023-11-27T04:20:35.315"/>
    <p1510:client id="{3A1C1E1B-4315-40A4-BD1C-9FD7ABC1C044}" v="187" dt="2023-11-27T02:18:21.832"/>
    <p1510:client id="{4D9F6F6F-1E57-AE2A-A4A1-787E40D65F4B}" v="601" dt="2023-11-28T02:57:05.049"/>
    <p1510:client id="{5787C907-2280-6F89-FB71-D1C7C65753CD}" v="43" dt="2023-11-27T03:39:45.896"/>
    <p1510:client id="{8ABF7049-73A2-4130-8831-4CF0387ADB18}" v="4" dt="2023-11-27T03:36:51.810"/>
    <p1510:client id="{B29858BE-B588-92B9-B934-E3AE7B22E218}" v="6" dt="2023-11-27T03:41:04.078"/>
    <p1510:client id="{EF9E43D7-6B64-45D8-908A-EF8A3308D094}" v="2" dt="2023-11-27T03:41:16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7BECC-80E1-4FFB-BD14-F3D2FBB33717}" type="datetimeFigureOut">
              <a:rPr lang="es-CL" smtClean="0"/>
              <a:t>28-11-2023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C22E9-1F86-4072-86E3-A57F985E7E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87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C22E9-1F86-4072-86E3-A57F985E7E1D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654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97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6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6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5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6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7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07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43" y="4413368"/>
            <a:ext cx="12183651" cy="11250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" sz="3600" dirty="0"/>
              <a:t>Seguridad Térmica: Algoritmos RSA y ECC para la Comunicación entre Sensores de Temperatura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02283" y="5746484"/>
            <a:ext cx="8314005" cy="69635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Century Gothic"/>
                <a:ea typeface="Tahoma"/>
                <a:cs typeface="Tahoma"/>
              </a:rPr>
              <a:t>TEL252 2023 - Pablito</a:t>
            </a:r>
            <a:r>
              <a:rPr lang="es-ES" dirty="0"/>
              <a:t> y sus amigos</a:t>
            </a:r>
          </a:p>
          <a:p>
            <a:pPr algn="ctr"/>
            <a:r>
              <a:rPr lang="es-ES" dirty="0"/>
              <a:t>(Vicente Olmos; Benjamín Espinoza; Pablo </a:t>
            </a:r>
            <a:r>
              <a:rPr lang="es-ES" dirty="0" err="1"/>
              <a:t>Etcheberry</a:t>
            </a:r>
            <a:r>
              <a:rPr lang="es-ES" dirty="0"/>
              <a:t>; Pedro Arce)</a:t>
            </a: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086F4A02-6E3F-ECDC-BC43-39D615391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6" r="-2" b="33241"/>
          <a:stretch/>
        </p:blipFill>
        <p:spPr>
          <a:xfrm>
            <a:off x="-43522" y="1"/>
            <a:ext cx="12279064" cy="4305300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64DD2437-171B-242B-1FB4-DBFE4539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7" y="245659"/>
            <a:ext cx="1536986" cy="13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alor Temperatura · Imagen gratis en Pixabay">
            <a:extLst>
              <a:ext uri="{FF2B5EF4-FFF2-40B4-BE49-F238E27FC236}">
                <a16:creationId xmlns:a16="http://schemas.microsoft.com/office/drawing/2014/main" id="{D15B405D-933A-0C28-80DD-2A06FF7EC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r="8333"/>
          <a:stretch/>
        </p:blipFill>
        <p:spPr>
          <a:xfrm>
            <a:off x="4514292" y="623464"/>
            <a:ext cx="10183072" cy="5726535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2BBEAE-5141-735D-1D26-0753491B6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s-CL" dirty="0">
                <a:ea typeface="+mn-lt"/>
                <a:cs typeface="+mn-lt"/>
              </a:rPr>
              <a:t>El centro climatológico ACME analiza la temperatura recabada por sensores en diversas ubicaciones de Chile.</a:t>
            </a:r>
            <a:endParaRPr lang="es-CL" dirty="0"/>
          </a:p>
          <a:p>
            <a:r>
              <a:rPr lang="es-CL" b="1" u="sng" dirty="0"/>
              <a:t>Problemática inicial:</a:t>
            </a:r>
            <a:r>
              <a:rPr lang="es-CL" dirty="0"/>
              <a:t> Las predicciones generales han sido inconsistentes.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0D3F7C7-E0F7-4BC3-656F-2F82898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00" y="1024461"/>
            <a:ext cx="10571998" cy="97045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18B06F1B-FD16-BED4-C0E1-2A6226CC8040}"/>
              </a:ext>
            </a:extLst>
          </p:cNvPr>
          <p:cNvSpPr txBox="1">
            <a:spLocks/>
          </p:cNvSpPr>
          <p:nvPr/>
        </p:nvSpPr>
        <p:spPr>
          <a:xfrm>
            <a:off x="683000" y="211661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u="sng" dirty="0"/>
              <a:t>Estado del arte:</a:t>
            </a:r>
          </a:p>
        </p:txBody>
      </p:sp>
    </p:spTree>
    <p:extLst>
      <p:ext uri="{BB962C8B-B14F-4D97-AF65-F5344CB8AC3E}">
        <p14:creationId xmlns:p14="http://schemas.microsoft.com/office/powerpoint/2010/main" val="383442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15B405D-933A-0C28-80DD-2A06FF7E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" r="23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2BBEAE-5141-735D-1D26-0753491B6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55" y="2317007"/>
            <a:ext cx="4921687" cy="3632200"/>
          </a:xfrm>
        </p:spPr>
        <p:txBody>
          <a:bodyPr>
            <a:normAutofit/>
          </a:bodyPr>
          <a:lstStyle/>
          <a:p>
            <a:r>
              <a:rPr lang="es-CL" u="sng" dirty="0"/>
              <a:t>Objetivo principal:</a:t>
            </a:r>
            <a:r>
              <a:rPr lang="es-CL" dirty="0"/>
              <a:t> Mejorar la seguridad en la comunicación entre los sensores.</a:t>
            </a:r>
          </a:p>
          <a:p>
            <a:r>
              <a:rPr lang="es-CL" u="sng" dirty="0"/>
              <a:t>¿Cómo?:</a:t>
            </a:r>
            <a:r>
              <a:rPr lang="es-CL" dirty="0"/>
              <a:t> Implementación de algoritmos para el cifrado y descifrado de los mensajes entre los sensores de temperatura.</a:t>
            </a:r>
          </a:p>
          <a:p>
            <a:r>
              <a:rPr lang="es-CL" dirty="0"/>
              <a:t>Se combinarán los algoritmos RSA (Rivest, Shamir y Adleman) y ECC (</a:t>
            </a:r>
            <a:r>
              <a:rPr lang="es-CL" dirty="0" err="1"/>
              <a:t>Elliptic</a:t>
            </a:r>
            <a:r>
              <a:rPr lang="es-CL" dirty="0"/>
              <a:t> curve </a:t>
            </a:r>
            <a:r>
              <a:rPr lang="es-CL" dirty="0" err="1"/>
              <a:t>cryptography</a:t>
            </a:r>
            <a:r>
              <a:rPr lang="es-CL" dirty="0"/>
              <a:t>) como solución.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951D3A2-2620-A97B-954E-3E737E2793DE}"/>
              </a:ext>
            </a:extLst>
          </p:cNvPr>
          <p:cNvSpPr>
            <a:spLocks noGrp="1"/>
          </p:cNvSpPr>
          <p:nvPr/>
        </p:nvSpPr>
        <p:spPr>
          <a:xfrm>
            <a:off x="810000" y="447188"/>
            <a:ext cx="4930400" cy="15594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83544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Texto&#10;&#10;Descripción generada automáticamente">
            <a:extLst>
              <a:ext uri="{FF2B5EF4-FFF2-40B4-BE49-F238E27FC236}">
                <a16:creationId xmlns:a16="http://schemas.microsoft.com/office/drawing/2014/main" id="{D15B405D-933A-0C28-80DD-2A06FF7E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65294" y="10"/>
            <a:ext cx="12257294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BCF162-77AA-9BC5-E222-07F44107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929603"/>
            <a:ext cx="10572000" cy="989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Video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70988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15B405D-933A-0C28-80DD-2A06FF7E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BCF162-77AA-9BC5-E222-07F44107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951375"/>
            <a:ext cx="10572000" cy="945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8145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087F-43F4-6D89-5B63-F0FEF36C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10" y="447188"/>
            <a:ext cx="3395551" cy="970450"/>
          </a:xfrm>
        </p:spPr>
        <p:txBody>
          <a:bodyPr/>
          <a:lstStyle/>
          <a:p>
            <a:r>
              <a:rPr lang="es-ES"/>
              <a:t>¿Preguntas?</a:t>
            </a:r>
          </a:p>
        </p:txBody>
      </p:sp>
      <p:pic>
        <p:nvPicPr>
          <p:cNvPr id="8" name="Imagen 7" descr="Imagen que contiene animal, oscuro, pequeño, viendo">
            <a:extLst>
              <a:ext uri="{FF2B5EF4-FFF2-40B4-BE49-F238E27FC236}">
                <a16:creationId xmlns:a16="http://schemas.microsoft.com/office/drawing/2014/main" id="{4FA6E95E-5066-B910-0CEB-AC874992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91" y="1831236"/>
            <a:ext cx="4992532" cy="439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2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128</Words>
  <Application>Microsoft Office PowerPoint</Application>
  <PresentationFormat>Panorámica</PresentationFormat>
  <Paragraphs>15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Seguridad Térmica: Algoritmos RSA y ECC para la Comunicación entre Sensores de Temperatura</vt:lpstr>
      <vt:lpstr>Introducción</vt:lpstr>
      <vt:lpstr>Presentación de PowerPoint</vt:lpstr>
      <vt:lpstr>Video demostración</vt:lpstr>
      <vt:lpstr>Conclusión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Pedro Arce Cisternas</cp:lastModifiedBy>
  <cp:revision>106</cp:revision>
  <dcterms:created xsi:type="dcterms:W3CDTF">2023-11-27T00:53:07Z</dcterms:created>
  <dcterms:modified xsi:type="dcterms:W3CDTF">2023-11-28T23:40:57Z</dcterms:modified>
</cp:coreProperties>
</file>